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280" units="cm"/>
          <inkml:channel name="Y" type="integer" max="800" units="cm"/>
        </inkml:traceFormat>
        <inkml:channelProperties>
          <inkml:channelProperty channel="X" name="resolution" value="28.31858" units="1/cm"/>
          <inkml:channelProperty channel="Y" name="resolution" value="28.36879" units="1/cm"/>
        </inkml:channelProperties>
      </inkml:inkSource>
      <inkml:timestamp xml:id="ts0" timeString="2013-05-03T14:41:37.24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15764 4215,'0'0</inkml:trace>
  <inkml:trace contextRef="#ctx0" brushRef="#br0" timeOffset="1895.2336">15216 3238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2426" y="2895600"/>
            <a:ext cx="4572000" cy="13687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0" y="4743451"/>
            <a:ext cx="9144000" cy="21145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4714875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AA7F7-5C4C-47F1-A565-A9DB9340FD8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D7AD8E5-2C74-48D6-A480-2CE98604E733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52426" y="457200"/>
            <a:ext cx="7680960" cy="2438399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kumimoji="0" lang="en-US" sz="6000" b="1" i="0" u="none" strike="noStrike" kern="1200" cap="none" spc="0" normalizeH="0" baseline="0" noProof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AA7F7-5C4C-47F1-A565-A9DB9340FD8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AD8E5-2C74-48D6-A480-2CE98604E7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AA7F7-5C4C-47F1-A565-A9DB9340FD8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AD8E5-2C74-48D6-A480-2CE98604E7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768096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61AA7F7-5C4C-47F1-A565-A9DB9340FD8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D7AD8E5-2C74-48D6-A480-2CE98604E733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352426" y="4003302"/>
            <a:ext cx="4572000" cy="11782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AA7F7-5C4C-47F1-A565-A9DB9340FD8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D7AD8E5-2C74-48D6-A480-2CE98604E733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8288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-4439" y="182880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54366" y="1990078"/>
            <a:ext cx="8439912" cy="1984248"/>
          </a:xfrm>
        </p:spPr>
        <p:txBody>
          <a:bodyPr>
            <a:noAutofit/>
          </a:bodyPr>
          <a:lstStyle>
            <a:lvl1pPr>
              <a:defRPr kumimoji="0" lang="en-US" sz="6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901184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A61AA7F7-5C4C-47F1-A565-A9DB9340FD8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D7AD8E5-2C74-48D6-A480-2CE98604E733}" type="slidenum">
              <a:rPr lang="en-US" smtClean="0"/>
              <a:t>‹#›</a:t>
            </a:fld>
            <a:endParaRPr lang="en-US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5"/>
          </p:nvPr>
        </p:nvSpPr>
        <p:spPr>
          <a:xfrm>
            <a:off x="4900613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Content Placeholder 11"/>
          <p:cNvSpPr>
            <a:spLocks noGrp="1"/>
          </p:cNvSpPr>
          <p:nvPr>
            <p:ph sz="quarter" idx="14"/>
          </p:nvPr>
        </p:nvSpPr>
        <p:spPr>
          <a:xfrm>
            <a:off x="4900613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A61AA7F7-5C4C-47F1-A565-A9DB9340FD8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D7AD8E5-2C74-48D6-A480-2CE98604E733}" type="slidenum">
              <a:rPr lang="en-US" smtClean="0"/>
              <a:t>‹#›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AA7F7-5C4C-47F1-A565-A9DB9340FD8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D7AD8E5-2C74-48D6-A480-2CE98604E733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AA7F7-5C4C-47F1-A565-A9DB9340FD8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D7AD8E5-2C74-48D6-A480-2CE98604E733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381375" cy="3967162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 b="0" i="1" spc="0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105275" y="1463040"/>
            <a:ext cx="4681538" cy="396849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A61AA7F7-5C4C-47F1-A565-A9DB9340FD8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D7AD8E5-2C74-48D6-A480-2CE98604E733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29224" y="0"/>
            <a:ext cx="3914775" cy="5657850"/>
          </a:xfrm>
        </p:spPr>
        <p:txBody>
          <a:bodyPr anchor="ctr" anchorCtr="0"/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352426" y="1600199"/>
            <a:ext cx="4572000" cy="3593237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600" i="1">
                <a:solidFill>
                  <a:schemeClr val="tx1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352425" y="275208"/>
            <a:ext cx="4572000" cy="132499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61AA7F7-5C4C-47F1-A565-A9DB9340FD8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D7AD8E5-2C74-48D6-A480-2CE98604E733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2426" y="228600"/>
            <a:ext cx="768096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426" y="1463040"/>
            <a:ext cx="768096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2426" y="6543676"/>
            <a:ext cx="146685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A61AA7F7-5C4C-47F1-A565-A9DB9340FD8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09749" y="6543676"/>
            <a:ext cx="4086225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 i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6700" y="6543676"/>
            <a:ext cx="87630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ED7AD8E5-2C74-48D6-A480-2CE98604E733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4000" b="0" kern="1200" cap="none" spc="0" baseline="0">
          <a:solidFill>
            <a:schemeClr val="tx1"/>
          </a:solidFill>
          <a:latin typeface="+mj-lt"/>
          <a:ea typeface="+mj-ea"/>
          <a:cs typeface="Tunga" pitchFamily="2"/>
        </a:defRPr>
      </a:lvl1pPr>
    </p:titleStyle>
    <p:bodyStyle>
      <a:lvl1pPr marL="0" indent="0" algn="l" defTabSz="914400" rtl="0" eaLnBrk="1" latinLnBrk="0" hangingPunct="1">
        <a:spcBef>
          <a:spcPts val="1200"/>
        </a:spcBef>
        <a:spcAft>
          <a:spcPts val="0"/>
        </a:spcAft>
        <a:buClr>
          <a:schemeClr val="accent5"/>
        </a:buClr>
        <a:buFont typeface="Arial" pitchFamily="34" charset="0"/>
        <a:buNone/>
        <a:defRPr sz="18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171450" indent="-17145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2pPr>
      <a:lvl3pPr marL="344488" indent="-16510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517525" indent="-169863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4pPr>
      <a:lvl5pPr marL="688975" indent="-173038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8686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24358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40817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24200" y="4114800"/>
            <a:ext cx="2619374" cy="228600"/>
          </a:xfrm>
        </p:spPr>
        <p:txBody>
          <a:bodyPr>
            <a:noAutofit/>
          </a:bodyPr>
          <a:lstStyle/>
          <a:p>
            <a:r>
              <a:rPr lang="en-US" sz="700" dirty="0" smtClean="0"/>
              <a:t>By: </a:t>
            </a:r>
            <a:r>
              <a:rPr lang="en-US" sz="450" dirty="0" smtClean="0"/>
              <a:t>Alvin Ocasio</a:t>
            </a:r>
            <a:endParaRPr lang="en-US" sz="45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609600"/>
            <a:ext cx="7772400" cy="2070205"/>
          </a:xfrm>
        </p:spPr>
        <p:txBody>
          <a:bodyPr>
            <a:normAutofit/>
          </a:bodyPr>
          <a:lstStyle/>
          <a:p>
            <a:r>
              <a:rPr lang="en-US" sz="6000" dirty="0" smtClean="0">
                <a:latin typeface="Algerian" pitchFamily="82" charset="0"/>
              </a:rPr>
              <a:t>India’s Partition</a:t>
            </a:r>
            <a:endParaRPr lang="en-US" sz="6000" dirty="0"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374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1523999"/>
            <a:ext cx="4191000" cy="4606289"/>
          </a:xfrm>
        </p:spPr>
      </p:pic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The Partition  forced 14.5 million people to move from their homes to their new country. </a:t>
            </a:r>
          </a:p>
          <a:p>
            <a:r>
              <a:rPr lang="en-US" sz="2000" dirty="0" smtClean="0"/>
              <a:t>Hindus and Sikh moved into the newly formed country of India and Muslims moved to Pakistan.</a:t>
            </a:r>
          </a:p>
          <a:p>
            <a:r>
              <a:rPr lang="en-US" sz="2000" dirty="0" smtClean="0"/>
              <a:t>Many causalities happen, between 200,000 to 1 million were counted.</a:t>
            </a:r>
          </a:p>
          <a:p>
            <a:r>
              <a:rPr lang="en-US" sz="2000" dirty="0" smtClean="0"/>
              <a:t>Numerous accounts of rape were reported and 12 million left homeless</a:t>
            </a:r>
            <a:endParaRPr lang="en-US" sz="20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Impacts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49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1371600"/>
            <a:ext cx="4739810" cy="5105400"/>
          </a:xfrm>
        </p:spPr>
      </p:pic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Economic was decreasing as infrastructure were being destroyed and burnt down.</a:t>
            </a:r>
          </a:p>
          <a:p>
            <a:r>
              <a:rPr lang="en-US" dirty="0" smtClean="0"/>
              <a:t>Nuclear weapons were being sold in </a:t>
            </a:r>
            <a:r>
              <a:rPr lang="en-US" dirty="0" smtClean="0"/>
              <a:t>India and Pakistan to other surrounding countries.</a:t>
            </a:r>
          </a:p>
          <a:p>
            <a:r>
              <a:rPr lang="en-US" dirty="0" smtClean="0"/>
              <a:t>Trains were stopped and people were killed indiscriminately.</a:t>
            </a:r>
          </a:p>
          <a:p>
            <a:r>
              <a:rPr lang="en-US" dirty="0" smtClean="0"/>
              <a:t>The fighting was scaring many businesses so people fled their work places for safety.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Economical Impacts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6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1146086"/>
            <a:ext cx="4267200" cy="5616120"/>
          </a:xfrm>
        </p:spPr>
      </p:pic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After the migration of millions of people in India, the government point the blame to the </a:t>
            </a:r>
            <a:r>
              <a:rPr lang="en-US" dirty="0"/>
              <a:t>B</a:t>
            </a:r>
            <a:r>
              <a:rPr lang="en-US" dirty="0" smtClean="0"/>
              <a:t>ritish government for leaving to fast and not helping prevent the conflict.</a:t>
            </a:r>
          </a:p>
          <a:p>
            <a:r>
              <a:rPr lang="en-US" dirty="0" smtClean="0"/>
              <a:t>The government of both India and Pakistan had risen concern on an international level about nuclear warfare.</a:t>
            </a:r>
          </a:p>
          <a:p>
            <a:r>
              <a:rPr lang="en-US" dirty="0" smtClean="0"/>
              <a:t>A debate that’s been argued about for years was if the partition was right or wrong and whether it was inevitable or avoidable 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Political Impacts</a:t>
            </a:r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/>
              <p14:cNvContentPartPr/>
              <p14:nvPr/>
            </p14:nvContentPartPr>
            <p14:xfrm>
              <a:off x="5477760" y="1165680"/>
              <a:ext cx="197640" cy="35208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468400" y="1156320"/>
                <a:ext cx="216360" cy="370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5142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ylar">
  <a:themeElements>
    <a:clrScheme name="Mylar">
      <a:dk1>
        <a:srgbClr val="000000"/>
      </a:dk1>
      <a:lt1>
        <a:srgbClr val="FFFFFF"/>
      </a:lt1>
      <a:dk2>
        <a:srgbClr val="656162"/>
      </a:dk2>
      <a:lt2>
        <a:srgbClr val="E0DACC"/>
      </a:lt2>
      <a:accent1>
        <a:srgbClr val="4A5A7A"/>
      </a:accent1>
      <a:accent2>
        <a:srgbClr val="F7BD40"/>
      </a:accent2>
      <a:accent3>
        <a:srgbClr val="975C00"/>
      </a:accent3>
      <a:accent4>
        <a:srgbClr val="754D41"/>
      </a:accent4>
      <a:accent5>
        <a:srgbClr val="838995"/>
      </a:accent5>
      <a:accent6>
        <a:srgbClr val="687B66"/>
      </a:accent6>
      <a:hlink>
        <a:srgbClr val="B5740B"/>
      </a:hlink>
      <a:folHlink>
        <a:srgbClr val="7483A0"/>
      </a:folHlink>
    </a:clrScheme>
    <a:fontScheme name="Mylar">
      <a:maj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ylar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25400" h="508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tint val="100000"/>
                <a:shade val="30000"/>
                <a:alpha val="100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lumMod val="80000"/>
              </a:schemeClr>
              <a:schemeClr val="phClr">
                <a:tint val="50000"/>
                <a:lumMod val="1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TC101790491[[fn=Mylar]]</Template>
  <TotalTime>160</TotalTime>
  <Words>189</Words>
  <Application>Microsoft Office PowerPoint</Application>
  <PresentationFormat>On-screen Show (4:3)</PresentationFormat>
  <Paragraphs>16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Mylar</vt:lpstr>
      <vt:lpstr>India’s Partition</vt:lpstr>
      <vt:lpstr>Social Impacts</vt:lpstr>
      <vt:lpstr>Economical Impacts</vt:lpstr>
      <vt:lpstr>Political Impacts</vt:lpstr>
    </vt:vector>
  </TitlesOfParts>
  <Company>Lampeter-Strasburg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India’s Partition</dc:title>
  <dc:creator>Alvin Arrion Ocasio (STUDENT)</dc:creator>
  <cp:lastModifiedBy>Alvin Arrion Ocasio (STUDENT)</cp:lastModifiedBy>
  <cp:revision>11</cp:revision>
  <dcterms:created xsi:type="dcterms:W3CDTF">2013-05-02T14:50:09Z</dcterms:created>
  <dcterms:modified xsi:type="dcterms:W3CDTF">2013-05-03T15:56:02Z</dcterms:modified>
</cp:coreProperties>
</file>